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http://www.history.com/topics/sally-hemings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/>
          <p:nvPr/>
        </p:nvSpPr>
        <p:spPr>
          <a:xfrm>
            <a:off y="1200150" x="0"/>
            <a:ext cy="2743199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0" name="Shape 10"/>
          <p:cNvGrpSpPr/>
          <p:nvPr/>
        </p:nvGrpSpPr>
        <p:grpSpPr>
          <a:xfrm>
            <a:off y="-1078" x="0"/>
            <a:ext cy="5144627" cx="1827407"/>
            <a:chOff y="-1438" x="0"/>
            <a:chExt cy="6859503" cx="798029"/>
          </a:xfrm>
        </p:grpSpPr>
        <p:sp>
          <p:nvSpPr>
            <p:cNvPr id="11" name="Shape 11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" name="Shape 13"/>
          <p:cNvGrpSpPr/>
          <p:nvPr/>
        </p:nvGrpSpPr>
        <p:grpSpPr>
          <a:xfrm flipH="1">
            <a:off y="0" x="7316591"/>
            <a:ext cy="5144627" cx="1827407"/>
            <a:chOff y="-1438" x="0"/>
            <a:chExt cy="6859503" cx="798029"/>
          </a:xfrm>
        </p:grpSpPr>
        <p:sp>
          <p:nvSpPr>
            <p:cNvPr id="14" name="Shape 14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y="1568184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y="2914650" x="6858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21" name="Shape 21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22" name="Shape 22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" name="Shape 24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25" name="Shape 25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7" name="Shape 27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" name="Shape 36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37" name="Shape 37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Shape 39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46" name="Shape 46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47" name="Shape 47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" name="Shape 49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50" name="Shape 5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Shape 52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57" name="Shape 57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58" name="Shape 58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" name="Shape 60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61" name="Shape 6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Shape 63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68" name="Shape 68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69" name="Shape 69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" name="Shape 71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72" name="Shape 72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4" name="Shape 74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ctrTitle"/>
          </p:nvPr>
        </p:nvSpPr>
        <p:spPr>
          <a:xfrm>
            <a:off y="1568184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Slaves In the White House</a:t>
            </a:r>
          </a:p>
        </p:txBody>
      </p:sp>
      <p:sp>
        <p:nvSpPr>
          <p:cNvPr id="78" name="Shape 78"/>
          <p:cNvSpPr txBox="1"/>
          <p:nvPr>
            <p:ph idx="1" type="subTitle"/>
          </p:nvPr>
        </p:nvSpPr>
        <p:spPr>
          <a:xfrm>
            <a:off y="2914650" x="6858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Friday, 27 February 2015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3000" lang="en"/>
              <a:t>Presidents Who Were Once Slaveholders: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963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Martin Van Buren: 1 slave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William Henry Harrison: 11 slaves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Andrew Johnson: 8 slaves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Ulysses S. Grant: 5 slaves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2300" lang="en"/>
              <a:t>Presidents Who Owned Slaves While In the White House: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063375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George Washington: 250-350 slaves</a:t>
            </a:r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Thomas Jefferson: 200 slaves</a:t>
            </a:r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James Madison: more than 100 slaves</a:t>
            </a:r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James Monroe: 75 slaves</a:t>
            </a:r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Andrew Jackson: fewer than 200 slaves</a:t>
            </a:r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John Tyler: 70 slaves</a:t>
            </a:r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James Polk: 25 slaves</a:t>
            </a:r>
          </a:p>
          <a:p>
            <a:pPr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Zachary Taylor: fewer than 150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George Washington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200150" x="4858375"/>
            <a:ext cy="3725699" cx="3828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Convinced others to place the capital of the US in a slave state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Trebuchet MS"/>
              <a:buChar char="-"/>
            </a:pPr>
            <a:r>
              <a:rPr lang="en"/>
              <a:t>Originally the capital was going to be in New York City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786762" x="457200"/>
            <a:ext cy="2552474" cx="432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George Washington (continued)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10019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First became a slave owner at the age of 11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Washington received more slaves when he married his wife, Martha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Mixed accounts of slave treatment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Trebuchet MS"/>
              <a:buChar char="-"/>
            </a:pPr>
            <a:r>
              <a:rPr lang="en"/>
              <a:t>Runaway slaves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Trebuchet MS"/>
              <a:buChar char="-"/>
            </a:pPr>
            <a:r>
              <a:rPr lang="en"/>
              <a:t>Slave auctions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416512" x="1520700"/>
            <a:ext cy="4310475" cx="6281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Thomas Jefferson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Sally Hemings Scandal</a:t>
            </a:r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Jefferson Y- Chromosome</a:t>
            </a:r>
          </a:p>
          <a:p>
            <a:pPr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Randolph Jefferson 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00150" x="1161125"/>
            <a:ext cy="3397823" cx="2844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Random Facts: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Slavery was called “the peculiar institution”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Char char="-"/>
            </a:pPr>
            <a:r>
              <a:rPr lang="en"/>
              <a:t>Abraham Lincoln fought the Civil War in a slave city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Trebuchet MS"/>
              <a:buChar char="-"/>
            </a:pPr>
            <a:r>
              <a:rPr lang="en"/>
              <a:t>The White House was staffed straight through the end of the war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